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61" r:id="rId2"/>
    <p:sldId id="367" r:id="rId3"/>
    <p:sldId id="372" r:id="rId4"/>
    <p:sldId id="368" r:id="rId5"/>
    <p:sldId id="370" r:id="rId6"/>
    <p:sldId id="369" r:id="rId7"/>
    <p:sldId id="37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3" autoAdjust="0"/>
    <p:restoredTop sz="94690" autoAdjust="0"/>
  </p:normalViewPr>
  <p:slideViewPr>
    <p:cSldViewPr>
      <p:cViewPr varScale="1">
        <p:scale>
          <a:sx n="74" d="100"/>
          <a:sy n="74" d="100"/>
        </p:scale>
        <p:origin x="200" y="54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11/18/18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tiff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11/18/18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11/18/18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11/18/18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11/18/18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11/18/18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11/18/18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11/18/18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11/18/18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11/18/18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11/18/18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Perfect Coffee Project (PCB)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10/04/2018</a:t>
            </a:r>
          </a:p>
          <a:p>
            <a:r>
              <a:rPr lang="en-US" dirty="0"/>
              <a:t>Alvaro Castillo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One of the worst things that can happen to you while working is to realize that your coffee is either to hot or to cold.</a:t>
            </a:r>
          </a:p>
          <a:p>
            <a:r>
              <a:rPr lang="en-US" dirty="0"/>
              <a:t>This project aims to solve this issue by letting the person know when the coffee is to hot and by heating the coffee in case it gets to cold.</a:t>
            </a:r>
          </a:p>
          <a:p>
            <a:pPr lvl="1"/>
            <a:r>
              <a:rPr lang="en-US" dirty="0"/>
              <a:t>LED lights that tell you if the coffee is too cold or too cold</a:t>
            </a:r>
          </a:p>
          <a:p>
            <a:pPr lvl="1"/>
            <a:r>
              <a:rPr lang="en-US" dirty="0"/>
              <a:t>Heating pad that warms the coffee up to a desired temperature</a:t>
            </a:r>
          </a:p>
          <a:p>
            <a:pPr lvl="1"/>
            <a:r>
              <a:rPr lang="en-US" dirty="0"/>
              <a:t>Potentiometer to select desired temperature</a:t>
            </a:r>
          </a:p>
          <a:p>
            <a:pPr lvl="1"/>
            <a:r>
              <a:rPr lang="en-US" dirty="0"/>
              <a:t>Hex Display will show the desired temperature</a:t>
            </a:r>
          </a:p>
          <a:p>
            <a:pPr marL="27432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5F4B0188-4B46-4249-BF0E-21698711AEB3}"/>
              </a:ext>
            </a:extLst>
          </p:cNvPr>
          <p:cNvSpPr/>
          <p:nvPr/>
        </p:nvSpPr>
        <p:spPr>
          <a:xfrm>
            <a:off x="114300" y="1143001"/>
            <a:ext cx="11960256" cy="5600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 dirty="0"/>
              <a:t>Functional Block Diagram Option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A580401-D121-974E-9798-3D4EC83E18B2}"/>
              </a:ext>
            </a:extLst>
          </p:cNvPr>
          <p:cNvSpPr/>
          <p:nvPr/>
        </p:nvSpPr>
        <p:spPr>
          <a:xfrm>
            <a:off x="266700" y="2538241"/>
            <a:ext cx="1542106" cy="7637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Measure Temperature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E519A4C-C42B-2D41-ABF6-E88F63720C53}"/>
              </a:ext>
            </a:extLst>
          </p:cNvPr>
          <p:cNvSpPr/>
          <p:nvPr/>
        </p:nvSpPr>
        <p:spPr>
          <a:xfrm>
            <a:off x="9562169" y="4182268"/>
            <a:ext cx="1542106" cy="7637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Turn on green LED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431D79F-BB5A-CC44-932C-3898D646F114}"/>
              </a:ext>
            </a:extLst>
          </p:cNvPr>
          <p:cNvSpPr/>
          <p:nvPr/>
        </p:nvSpPr>
        <p:spPr>
          <a:xfrm>
            <a:off x="4164800" y="4946055"/>
            <a:ext cx="1542106" cy="7637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Turn on blue LED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48AAC7F-AC17-8F4C-8570-64D3DBDD24B9}"/>
              </a:ext>
            </a:extLst>
          </p:cNvPr>
          <p:cNvSpPr/>
          <p:nvPr/>
        </p:nvSpPr>
        <p:spPr>
          <a:xfrm>
            <a:off x="1937315" y="4946055"/>
            <a:ext cx="1542106" cy="7637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Turn on heating mat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12A4802-79A0-E940-AB9C-248439A851AB}"/>
              </a:ext>
            </a:extLst>
          </p:cNvPr>
          <p:cNvCxnSpPr/>
          <p:nvPr/>
        </p:nvCxnSpPr>
        <p:spPr>
          <a:xfrm>
            <a:off x="1937315" y="2920134"/>
            <a:ext cx="17562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F11A8C-AAC7-5747-8EFC-B7F4ECE3F2C2}"/>
              </a:ext>
            </a:extLst>
          </p:cNvPr>
          <p:cNvCxnSpPr/>
          <p:nvPr/>
        </p:nvCxnSpPr>
        <p:spPr>
          <a:xfrm>
            <a:off x="5492724" y="2920134"/>
            <a:ext cx="17562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AE6301-06F1-B44D-B908-0217D3B225C2}"/>
              </a:ext>
            </a:extLst>
          </p:cNvPr>
          <p:cNvCxnSpPr>
            <a:cxnSpLocks/>
          </p:cNvCxnSpPr>
          <p:nvPr/>
        </p:nvCxnSpPr>
        <p:spPr>
          <a:xfrm>
            <a:off x="4752609" y="3812034"/>
            <a:ext cx="0" cy="1134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53BEE9B-BA77-A740-84F7-48187C88A5D6}"/>
              </a:ext>
            </a:extLst>
          </p:cNvPr>
          <p:cNvCxnSpPr>
            <a:cxnSpLocks/>
          </p:cNvCxnSpPr>
          <p:nvPr/>
        </p:nvCxnSpPr>
        <p:spPr>
          <a:xfrm flipH="1">
            <a:off x="3542686" y="5327949"/>
            <a:ext cx="5792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8618A8-4894-794C-93BC-D22476F70FB2}"/>
              </a:ext>
            </a:extLst>
          </p:cNvPr>
          <p:cNvCxnSpPr>
            <a:cxnSpLocks/>
          </p:cNvCxnSpPr>
          <p:nvPr/>
        </p:nvCxnSpPr>
        <p:spPr>
          <a:xfrm flipH="1">
            <a:off x="1937316" y="3187990"/>
            <a:ext cx="7710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Diamond 22">
            <a:extLst>
              <a:ext uri="{FF2B5EF4-FFF2-40B4-BE49-F238E27FC236}">
                <a16:creationId xmlns:a16="http://schemas.microsoft.com/office/drawing/2014/main" id="{C7014BC9-369D-2E45-8A79-827E8034619B}"/>
              </a:ext>
            </a:extLst>
          </p:cNvPr>
          <p:cNvSpPr/>
          <p:nvPr/>
        </p:nvSpPr>
        <p:spPr>
          <a:xfrm>
            <a:off x="3693602" y="2159290"/>
            <a:ext cx="2141813" cy="152168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Check with desired value</a:t>
            </a:r>
          </a:p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0F749E-52B6-CE4E-BACA-11FC2FF92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505" y="2019300"/>
            <a:ext cx="1028070" cy="86888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409F7F4-BF80-BA48-B3FE-F53B5D09D269}"/>
              </a:ext>
            </a:extLst>
          </p:cNvPr>
          <p:cNvSpPr txBox="1"/>
          <p:nvPr/>
        </p:nvSpPr>
        <p:spPr>
          <a:xfrm>
            <a:off x="5839131" y="2330170"/>
            <a:ext cx="1390842" cy="341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Higher Value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15663E-AA7D-D047-B1CD-40C5619E2EC3}"/>
              </a:ext>
            </a:extLst>
          </p:cNvPr>
          <p:cNvSpPr txBox="1"/>
          <p:nvPr/>
        </p:nvSpPr>
        <p:spPr>
          <a:xfrm>
            <a:off x="4764508" y="4106579"/>
            <a:ext cx="1304126" cy="598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Lower </a:t>
            </a:r>
          </a:p>
          <a:p>
            <a:r>
              <a:rPr lang="en-US" dirty="0"/>
              <a:t>Value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0073D14-BEAD-5E4B-A757-973D2D45C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8082" y="5306445"/>
            <a:ext cx="1024924" cy="57588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D22D33D-D5EF-EC41-AC1E-4ABA1E423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7232" y="4571266"/>
            <a:ext cx="1024924" cy="57588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1F891BD-2627-B447-BE8B-3613902873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682" y="5390050"/>
            <a:ext cx="1311266" cy="502349"/>
          </a:xfrm>
          <a:prstGeom prst="rect">
            <a:avLst/>
          </a:prstGeom>
        </p:spPr>
      </p:pic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3E3E970A-468C-BF4C-9258-A81BC68AC893}"/>
              </a:ext>
            </a:extLst>
          </p:cNvPr>
          <p:cNvSpPr/>
          <p:nvPr/>
        </p:nvSpPr>
        <p:spPr>
          <a:xfrm>
            <a:off x="7775567" y="5359269"/>
            <a:ext cx="1542106" cy="7637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Turn on red LED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169D81F-F6A0-E94B-B1F4-8004EE34E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0630" y="5748266"/>
            <a:ext cx="1024924" cy="575888"/>
          </a:xfrm>
          <a:prstGeom prst="rect">
            <a:avLst/>
          </a:prstGeom>
        </p:spPr>
      </p:pic>
      <p:sp>
        <p:nvSpPr>
          <p:cNvPr id="35" name="Diamond 34">
            <a:extLst>
              <a:ext uri="{FF2B5EF4-FFF2-40B4-BE49-F238E27FC236}">
                <a16:creationId xmlns:a16="http://schemas.microsoft.com/office/drawing/2014/main" id="{3AF297F0-1B55-8B45-A2ED-1AF35A59A694}"/>
              </a:ext>
            </a:extLst>
          </p:cNvPr>
          <p:cNvSpPr/>
          <p:nvPr/>
        </p:nvSpPr>
        <p:spPr>
          <a:xfrm>
            <a:off x="7420356" y="2159290"/>
            <a:ext cx="2141813" cy="152168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How high?</a:t>
            </a:r>
          </a:p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395713A-488E-F143-AF56-A69CE76B2900}"/>
              </a:ext>
            </a:extLst>
          </p:cNvPr>
          <p:cNvGrpSpPr/>
          <p:nvPr/>
        </p:nvGrpSpPr>
        <p:grpSpPr>
          <a:xfrm>
            <a:off x="9752552" y="2920134"/>
            <a:ext cx="610648" cy="1186445"/>
            <a:chOff x="9904952" y="2322944"/>
            <a:chExt cx="610648" cy="1186445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797F4D1-15EA-EB45-BCAA-33F057C600E4}"/>
                </a:ext>
              </a:extLst>
            </p:cNvPr>
            <p:cNvCxnSpPr/>
            <p:nvPr/>
          </p:nvCxnSpPr>
          <p:spPr>
            <a:xfrm>
              <a:off x="9904952" y="2322944"/>
              <a:ext cx="61064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E885A99-3ECF-8548-9151-503390E6899F}"/>
                </a:ext>
              </a:extLst>
            </p:cNvPr>
            <p:cNvCxnSpPr/>
            <p:nvPr/>
          </p:nvCxnSpPr>
          <p:spPr>
            <a:xfrm>
              <a:off x="10515600" y="2322944"/>
              <a:ext cx="0" cy="11864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404836B-8964-E248-B9E9-009EB77ED0DF}"/>
              </a:ext>
            </a:extLst>
          </p:cNvPr>
          <p:cNvCxnSpPr/>
          <p:nvPr/>
        </p:nvCxnSpPr>
        <p:spPr>
          <a:xfrm>
            <a:off x="8496300" y="3812034"/>
            <a:ext cx="0" cy="1494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59C147F-AAAD-4F4E-8B72-287DA4F1BB28}"/>
              </a:ext>
            </a:extLst>
          </p:cNvPr>
          <p:cNvGrpSpPr/>
          <p:nvPr/>
        </p:nvGrpSpPr>
        <p:grpSpPr>
          <a:xfrm>
            <a:off x="1281682" y="3513356"/>
            <a:ext cx="7209580" cy="2810798"/>
            <a:chOff x="1434082" y="2916166"/>
            <a:chExt cx="7209580" cy="2810798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E1AFE78C-B686-1A49-ADD6-A3EC939AB8B0}"/>
                </a:ext>
              </a:extLst>
            </p:cNvPr>
            <p:cNvGrpSpPr/>
            <p:nvPr/>
          </p:nvGrpSpPr>
          <p:grpSpPr>
            <a:xfrm>
              <a:off x="1434082" y="2916166"/>
              <a:ext cx="7209580" cy="2810798"/>
              <a:chOff x="4376926" y="-487854"/>
              <a:chExt cx="7209580" cy="2810798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0FF49762-5411-2046-A718-1EA2AE6939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376926" y="2322944"/>
                <a:ext cx="720958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A2C120C6-398D-E043-955E-BE5758F731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76926" y="-487854"/>
                <a:ext cx="0" cy="28107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3FD97E1-BF2B-0646-BD63-075A033C97BF}"/>
                </a:ext>
              </a:extLst>
            </p:cNvPr>
            <p:cNvCxnSpPr/>
            <p:nvPr/>
          </p:nvCxnSpPr>
          <p:spPr>
            <a:xfrm>
              <a:off x="8643662" y="5600700"/>
              <a:ext cx="0" cy="12626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964175E-79D8-4545-AFC0-756A4EC66121}"/>
              </a:ext>
            </a:extLst>
          </p:cNvPr>
          <p:cNvGrpSpPr/>
          <p:nvPr/>
        </p:nvGrpSpPr>
        <p:grpSpPr>
          <a:xfrm>
            <a:off x="876300" y="3513356"/>
            <a:ext cx="9812701" cy="3141734"/>
            <a:chOff x="-1169039" y="4034424"/>
            <a:chExt cx="9812701" cy="314173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FAA8DFC1-04AC-FF46-A907-8232A570150D}"/>
                </a:ext>
              </a:extLst>
            </p:cNvPr>
            <p:cNvGrpSpPr/>
            <p:nvPr/>
          </p:nvGrpSpPr>
          <p:grpSpPr>
            <a:xfrm>
              <a:off x="-1169039" y="4034424"/>
              <a:ext cx="9812701" cy="3141734"/>
              <a:chOff x="1773805" y="630404"/>
              <a:chExt cx="9812701" cy="3141734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ACAD94D8-BC3F-A94C-9581-34DC13B22D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73806" y="3772138"/>
                <a:ext cx="98127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7A8370A4-A5BD-FA4A-9753-0F6CA802B5B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3805" y="630404"/>
                <a:ext cx="0" cy="314173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25E393F-5688-F646-A6AB-70A5442EF856}"/>
                </a:ext>
              </a:extLst>
            </p:cNvPr>
            <p:cNvCxnSpPr>
              <a:cxnSpLocks/>
            </p:cNvCxnSpPr>
            <p:nvPr/>
          </p:nvCxnSpPr>
          <p:spPr>
            <a:xfrm>
              <a:off x="8643662" y="5600700"/>
              <a:ext cx="0" cy="157545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C49C946-08C6-5F49-8C3C-58981A802891}"/>
              </a:ext>
            </a:extLst>
          </p:cNvPr>
          <p:cNvCxnSpPr/>
          <p:nvPr/>
        </p:nvCxnSpPr>
        <p:spPr>
          <a:xfrm>
            <a:off x="2708368" y="3187990"/>
            <a:ext cx="0" cy="16712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054CC361-F28E-A34C-A85A-EA817A5C813D}"/>
              </a:ext>
            </a:extLst>
          </p:cNvPr>
          <p:cNvSpPr/>
          <p:nvPr/>
        </p:nvSpPr>
        <p:spPr>
          <a:xfrm>
            <a:off x="2354994" y="1237695"/>
            <a:ext cx="1542106" cy="7637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 desired temperature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73504DA-EB9D-0A47-B71B-6045F93C905D}"/>
              </a:ext>
            </a:extLst>
          </p:cNvPr>
          <p:cNvGrpSpPr/>
          <p:nvPr/>
        </p:nvGrpSpPr>
        <p:grpSpPr>
          <a:xfrm>
            <a:off x="4036800" y="1528838"/>
            <a:ext cx="727708" cy="528564"/>
            <a:chOff x="9904952" y="2322944"/>
            <a:chExt cx="727708" cy="528564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59B6A7C-288B-C640-BEA8-D78CEE277862}"/>
                </a:ext>
              </a:extLst>
            </p:cNvPr>
            <p:cNvCxnSpPr>
              <a:cxnSpLocks/>
            </p:cNvCxnSpPr>
            <p:nvPr/>
          </p:nvCxnSpPr>
          <p:spPr>
            <a:xfrm>
              <a:off x="9904952" y="2322944"/>
              <a:ext cx="72770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1CC1876A-3365-5749-B1AA-FB26A963E99B}"/>
                </a:ext>
              </a:extLst>
            </p:cNvPr>
            <p:cNvCxnSpPr>
              <a:cxnSpLocks/>
            </p:cNvCxnSpPr>
            <p:nvPr/>
          </p:nvCxnSpPr>
          <p:spPr>
            <a:xfrm>
              <a:off x="10632660" y="2322944"/>
              <a:ext cx="0" cy="5285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87" name="Picture 86">
            <a:extLst>
              <a:ext uri="{FF2B5EF4-FFF2-40B4-BE49-F238E27FC236}">
                <a16:creationId xmlns:a16="http://schemas.microsoft.com/office/drawing/2014/main" id="{8EAB68D7-BEE0-754A-B5D4-B0B7951537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0345" y="1683085"/>
            <a:ext cx="742846" cy="59427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D409F7F4-BF80-BA48-B3FE-F53B5D09D269}"/>
              </a:ext>
            </a:extLst>
          </p:cNvPr>
          <p:cNvSpPr txBox="1"/>
          <p:nvPr/>
        </p:nvSpPr>
        <p:spPr>
          <a:xfrm>
            <a:off x="9658158" y="2324100"/>
            <a:ext cx="1733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Close to desired value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409F7F4-BF80-BA48-B3FE-F53B5D09D269}"/>
              </a:ext>
            </a:extLst>
          </p:cNvPr>
          <p:cNvSpPr txBox="1"/>
          <p:nvPr/>
        </p:nvSpPr>
        <p:spPr>
          <a:xfrm>
            <a:off x="6762558" y="3582769"/>
            <a:ext cx="1733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Far from desired value</a:t>
            </a:r>
          </a:p>
        </p:txBody>
      </p:sp>
    </p:spTree>
    <p:extLst>
      <p:ext uri="{BB962C8B-B14F-4D97-AF65-F5344CB8AC3E}">
        <p14:creationId xmlns:p14="http://schemas.microsoft.com/office/powerpoint/2010/main" val="4088110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613682-FFB0-D440-8728-0C5307694583}"/>
              </a:ext>
            </a:extLst>
          </p:cNvPr>
          <p:cNvSpPr/>
          <p:nvPr/>
        </p:nvSpPr>
        <p:spPr>
          <a:xfrm>
            <a:off x="114300" y="1143001"/>
            <a:ext cx="11960256" cy="5600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4D51624-2BC3-6544-AAB9-F47B27BA33EA}"/>
              </a:ext>
            </a:extLst>
          </p:cNvPr>
          <p:cNvGrpSpPr/>
          <p:nvPr/>
        </p:nvGrpSpPr>
        <p:grpSpPr>
          <a:xfrm>
            <a:off x="4722827" y="2114549"/>
            <a:ext cx="2743200" cy="3657600"/>
            <a:chOff x="2514600" y="1611216"/>
            <a:chExt cx="2743200" cy="3657600"/>
          </a:xfrm>
        </p:grpSpPr>
        <p:sp>
          <p:nvSpPr>
            <p:cNvPr id="5" name="Rectangle: Rounded Corners 107">
              <a:extLst>
                <a:ext uri="{FF2B5EF4-FFF2-40B4-BE49-F238E27FC236}">
                  <a16:creationId xmlns:a16="http://schemas.microsoft.com/office/drawing/2014/main" id="{F4540D79-B71D-F143-87D8-576006EA045A}"/>
                </a:ext>
              </a:extLst>
            </p:cNvPr>
            <p:cNvSpPr/>
            <p:nvPr/>
          </p:nvSpPr>
          <p:spPr>
            <a:xfrm>
              <a:off x="2514600" y="1611216"/>
              <a:ext cx="2743200" cy="3657600"/>
            </a:xfrm>
            <a:prstGeom prst="roundRect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/>
                <a:t>PocketBeagle</a:t>
              </a:r>
              <a:endParaRPr lang="en-US" sz="1600" b="1" dirty="0"/>
            </a:p>
            <a:p>
              <a:pPr algn="ctr"/>
              <a:endParaRPr lang="en-US" sz="1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A61CF03-785A-1D48-B594-7EA5E83E05A0}"/>
                </a:ext>
              </a:extLst>
            </p:cNvPr>
            <p:cNvSpPr txBox="1"/>
            <p:nvPr/>
          </p:nvSpPr>
          <p:spPr>
            <a:xfrm>
              <a:off x="2743200" y="1611218"/>
              <a:ext cx="46519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GPIO</a:t>
              </a:r>
              <a:endParaRPr lang="en-US" sz="12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8D8C321-2B4C-4941-8231-2A353C34F00E}"/>
                </a:ext>
              </a:extLst>
            </p:cNvPr>
            <p:cNvSpPr txBox="1"/>
            <p:nvPr/>
          </p:nvSpPr>
          <p:spPr>
            <a:xfrm>
              <a:off x="2514600" y="4031997"/>
              <a:ext cx="4683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USB0</a:t>
              </a:r>
              <a:endParaRPr lang="en-US" sz="12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63A5233-7D38-DC4C-952C-21127CF34498}"/>
                </a:ext>
              </a:extLst>
            </p:cNvPr>
            <p:cNvSpPr txBox="1"/>
            <p:nvPr/>
          </p:nvSpPr>
          <p:spPr>
            <a:xfrm>
              <a:off x="4837492" y="1974597"/>
              <a:ext cx="42030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00" dirty="0"/>
                <a:t>SPI0</a:t>
              </a:r>
            </a:p>
          </p:txBody>
        </p:sp>
      </p:grp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5593D6A-A668-024F-A554-F9C603D72CBF}"/>
              </a:ext>
            </a:extLst>
          </p:cNvPr>
          <p:cNvSpPr/>
          <p:nvPr/>
        </p:nvSpPr>
        <p:spPr>
          <a:xfrm>
            <a:off x="2857500" y="1371600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LEDs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B71D31-1EB4-BC46-BED5-E90384267AA0}"/>
              </a:ext>
            </a:extLst>
          </p:cNvPr>
          <p:cNvCxnSpPr>
            <a:cxnSpLocks/>
          </p:cNvCxnSpPr>
          <p:nvPr/>
        </p:nvCxnSpPr>
        <p:spPr>
          <a:xfrm flipV="1">
            <a:off x="5191225" y="1470867"/>
            <a:ext cx="0" cy="6436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698DCA6-52E8-2148-8473-AF1A09AC0EE2}"/>
              </a:ext>
            </a:extLst>
          </p:cNvPr>
          <p:cNvCxnSpPr>
            <a:cxnSpLocks/>
          </p:cNvCxnSpPr>
          <p:nvPr/>
        </p:nvCxnSpPr>
        <p:spPr>
          <a:xfrm flipH="1">
            <a:off x="4305300" y="1485900"/>
            <a:ext cx="885925" cy="94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176E0BA1-07A0-BC48-B6E8-0FBD2B8CB597}"/>
              </a:ext>
            </a:extLst>
          </p:cNvPr>
          <p:cNvSpPr/>
          <p:nvPr/>
        </p:nvSpPr>
        <p:spPr>
          <a:xfrm>
            <a:off x="8531619" y="2411192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Hex Display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7C66D8A-60B8-B74C-B3A2-045972313F71}"/>
              </a:ext>
            </a:extLst>
          </p:cNvPr>
          <p:cNvCxnSpPr/>
          <p:nvPr/>
        </p:nvCxnSpPr>
        <p:spPr>
          <a:xfrm>
            <a:off x="7466027" y="2562226"/>
            <a:ext cx="106559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89B2EB46-979C-C54E-841A-8CC5B14C03DB}"/>
              </a:ext>
            </a:extLst>
          </p:cNvPr>
          <p:cNvSpPr/>
          <p:nvPr/>
        </p:nvSpPr>
        <p:spPr>
          <a:xfrm>
            <a:off x="8531619" y="4694840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Potentiometer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2D30040-9CB2-644E-BA60-5C862E40AD21}"/>
              </a:ext>
            </a:extLst>
          </p:cNvPr>
          <p:cNvCxnSpPr>
            <a:cxnSpLocks/>
          </p:cNvCxnSpPr>
          <p:nvPr/>
        </p:nvCxnSpPr>
        <p:spPr>
          <a:xfrm>
            <a:off x="4596749" y="1495362"/>
            <a:ext cx="0" cy="7964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15098D-31B6-F84A-B2E6-37EA6110EA77}"/>
              </a:ext>
            </a:extLst>
          </p:cNvPr>
          <p:cNvCxnSpPr>
            <a:cxnSpLocks/>
          </p:cNvCxnSpPr>
          <p:nvPr/>
        </p:nvCxnSpPr>
        <p:spPr>
          <a:xfrm flipH="1">
            <a:off x="4337902" y="2291835"/>
            <a:ext cx="25627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C8D837D5-024D-E946-A0A3-1701857AC621}"/>
              </a:ext>
            </a:extLst>
          </p:cNvPr>
          <p:cNvSpPr/>
          <p:nvPr/>
        </p:nvSpPr>
        <p:spPr>
          <a:xfrm>
            <a:off x="5482674" y="1247712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Thermistor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7D23D1D4-4552-1B44-814C-4FC3D1AABD48}"/>
              </a:ext>
            </a:extLst>
          </p:cNvPr>
          <p:cNvSpPr/>
          <p:nvPr/>
        </p:nvSpPr>
        <p:spPr>
          <a:xfrm>
            <a:off x="571500" y="2019300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Heating Mat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809982A-F15A-274F-8954-99AADFF3CF87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4340476" y="4658440"/>
            <a:ext cx="38235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D23D1D4-4552-1B44-814C-4FC3D1AABD48}"/>
              </a:ext>
            </a:extLst>
          </p:cNvPr>
          <p:cNvSpPr/>
          <p:nvPr/>
        </p:nvSpPr>
        <p:spPr>
          <a:xfrm>
            <a:off x="2857500" y="2017870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Transistor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809982A-F15A-274F-8954-99AADFF3CF87}"/>
              </a:ext>
            </a:extLst>
          </p:cNvPr>
          <p:cNvCxnSpPr>
            <a:cxnSpLocks/>
            <a:stCxn id="45" idx="3"/>
            <a:endCxn id="36" idx="1"/>
          </p:cNvCxnSpPr>
          <p:nvPr/>
        </p:nvCxnSpPr>
        <p:spPr>
          <a:xfrm flipV="1">
            <a:off x="2019300" y="2265520"/>
            <a:ext cx="838200" cy="14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63A5233-7D38-DC4C-952C-21127CF34498}"/>
              </a:ext>
            </a:extLst>
          </p:cNvPr>
          <p:cNvSpPr txBox="1"/>
          <p:nvPr/>
        </p:nvSpPr>
        <p:spPr>
          <a:xfrm>
            <a:off x="7070942" y="4821079"/>
            <a:ext cx="3978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/>
              <a:t>AIN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809982A-F15A-274F-8954-99AADFF3CF87}"/>
              </a:ext>
            </a:extLst>
          </p:cNvPr>
          <p:cNvCxnSpPr>
            <a:cxnSpLocks/>
            <a:stCxn id="40" idx="3"/>
            <a:endCxn id="31" idx="1"/>
          </p:cNvCxnSpPr>
          <p:nvPr/>
        </p:nvCxnSpPr>
        <p:spPr>
          <a:xfrm flipV="1">
            <a:off x="7468808" y="4942490"/>
            <a:ext cx="1062811" cy="17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09982A-F15A-274F-8954-99AADFF3CF87}"/>
              </a:ext>
            </a:extLst>
          </p:cNvPr>
          <p:cNvCxnSpPr>
            <a:cxnSpLocks/>
            <a:endCxn id="38" idx="1"/>
          </p:cNvCxnSpPr>
          <p:nvPr/>
        </p:nvCxnSpPr>
        <p:spPr>
          <a:xfrm>
            <a:off x="5125422" y="1495362"/>
            <a:ext cx="35725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54ECA83D-530E-AE40-80FB-7BC984A9991B}"/>
              </a:ext>
            </a:extLst>
          </p:cNvPr>
          <p:cNvSpPr/>
          <p:nvPr/>
        </p:nvSpPr>
        <p:spPr>
          <a:xfrm>
            <a:off x="2990400" y="4410790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Power source (5V)</a:t>
            </a:r>
          </a:p>
        </p:txBody>
      </p:sp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8F6234-2CB4-794B-AFBF-921B5A7CA3DF}"/>
              </a:ext>
            </a:extLst>
          </p:cNvPr>
          <p:cNvSpPr/>
          <p:nvPr/>
        </p:nvSpPr>
        <p:spPr>
          <a:xfrm>
            <a:off x="114300" y="1143001"/>
            <a:ext cx="11960256" cy="5600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2D533F1-C16F-634E-8578-3996F15053DB}"/>
              </a:ext>
            </a:extLst>
          </p:cNvPr>
          <p:cNvGrpSpPr/>
          <p:nvPr/>
        </p:nvGrpSpPr>
        <p:grpSpPr>
          <a:xfrm>
            <a:off x="4694775" y="1419940"/>
            <a:ext cx="2743200" cy="5046821"/>
            <a:chOff x="2819400" y="1125378"/>
            <a:chExt cx="2743200" cy="5046821"/>
          </a:xfrm>
        </p:grpSpPr>
        <p:sp>
          <p:nvSpPr>
            <p:cNvPr id="4" name="Rectangle: Rounded Corners 19">
              <a:extLst>
                <a:ext uri="{FF2B5EF4-FFF2-40B4-BE49-F238E27FC236}">
                  <a16:creationId xmlns:a16="http://schemas.microsoft.com/office/drawing/2014/main" id="{F50517E1-8790-1C43-B9E8-FB99ED2FD981}"/>
                </a:ext>
              </a:extLst>
            </p:cNvPr>
            <p:cNvSpPr/>
            <p:nvPr/>
          </p:nvSpPr>
          <p:spPr>
            <a:xfrm>
              <a:off x="2819400" y="1125378"/>
              <a:ext cx="2743200" cy="5046821"/>
            </a:xfrm>
            <a:prstGeom prst="round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en-US" b="1" dirty="0"/>
            </a:p>
            <a:p>
              <a:pPr algn="ctr"/>
              <a:endParaRPr lang="en-US" b="1" dirty="0"/>
            </a:p>
            <a:p>
              <a:pPr algn="ctr"/>
              <a:endParaRPr lang="en-US" b="1" dirty="0"/>
            </a:p>
            <a:p>
              <a:pPr algn="ctr"/>
              <a:r>
                <a:rPr lang="en-US" b="1" dirty="0" err="1"/>
                <a:t>PocketBeagle</a:t>
              </a:r>
              <a:endParaRPr lang="en-US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8157B37-38AE-384F-BF65-1916F6717957}"/>
                </a:ext>
              </a:extLst>
            </p:cNvPr>
            <p:cNvSpPr txBox="1"/>
            <p:nvPr/>
          </p:nvSpPr>
          <p:spPr>
            <a:xfrm>
              <a:off x="2819400" y="4686300"/>
              <a:ext cx="68961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VIN_USB</a:t>
              </a:r>
              <a:endParaRPr lang="en-US" sz="1200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471C13-97C7-F34A-ADFD-FB2FF69254B4}"/>
                </a:ext>
              </a:extLst>
            </p:cNvPr>
            <p:cNvSpPr txBox="1"/>
            <p:nvPr/>
          </p:nvSpPr>
          <p:spPr>
            <a:xfrm>
              <a:off x="4746613" y="1648538"/>
              <a:ext cx="80502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SYS_VOUT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E28EBE8-5505-9E4C-A505-CC3E4BF7C1D8}"/>
                </a:ext>
              </a:extLst>
            </p:cNvPr>
            <p:cNvSpPr txBox="1"/>
            <p:nvPr/>
          </p:nvSpPr>
          <p:spPr>
            <a:xfrm>
              <a:off x="4467428" y="5257800"/>
              <a:ext cx="10951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SYS_VDD_1P8V</a:t>
              </a:r>
              <a:endParaRPr lang="en-US" sz="12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906F9C5-026F-BE48-8A91-542EFA23F5A5}"/>
                </a:ext>
              </a:extLst>
            </p:cNvPr>
            <p:cNvSpPr txBox="1"/>
            <p:nvPr/>
          </p:nvSpPr>
          <p:spPr>
            <a:xfrm>
              <a:off x="4392087" y="2888217"/>
              <a:ext cx="117051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SYS_VDD1_3P3V</a:t>
              </a:r>
              <a:endParaRPr lang="en-US" sz="1200" b="1" dirty="0"/>
            </a:p>
          </p:txBody>
        </p:sp>
      </p:grp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394CC25D-E660-9A49-A2EC-5FCBE0900714}"/>
              </a:ext>
            </a:extLst>
          </p:cNvPr>
          <p:cNvSpPr/>
          <p:nvPr/>
        </p:nvSpPr>
        <p:spPr>
          <a:xfrm>
            <a:off x="2216174" y="4960383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USB (from converter)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6DF18C2-27C0-A244-8F6D-E0F82CF4DBD5}"/>
              </a:ext>
            </a:extLst>
          </p:cNvPr>
          <p:cNvSpPr/>
          <p:nvPr/>
        </p:nvSpPr>
        <p:spPr>
          <a:xfrm>
            <a:off x="8496300" y="2882903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LEDs</a:t>
            </a:r>
          </a:p>
          <a:p>
            <a:pPr algn="ctr"/>
            <a:r>
              <a:rPr lang="en-US" sz="1200" dirty="0"/>
              <a:t>(~20mA)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80F5E2B-B10D-B847-82C0-B59DE9009D7F}"/>
              </a:ext>
            </a:extLst>
          </p:cNvPr>
          <p:cNvSpPr/>
          <p:nvPr/>
        </p:nvSpPr>
        <p:spPr>
          <a:xfrm>
            <a:off x="8496300" y="5334000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Potentiometer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DED67E0D-CA7F-2A4B-B586-02558B5AD066}"/>
              </a:ext>
            </a:extLst>
          </p:cNvPr>
          <p:cNvSpPr/>
          <p:nvPr/>
        </p:nvSpPr>
        <p:spPr>
          <a:xfrm>
            <a:off x="8518577" y="3595135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Hex Display</a:t>
            </a:r>
          </a:p>
          <a:p>
            <a:pPr algn="ctr"/>
            <a:r>
              <a:rPr lang="en-US" sz="1200" dirty="0"/>
              <a:t>(~100mA)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C1D186B-734C-194A-9599-8298EA2AD53F}"/>
              </a:ext>
            </a:extLst>
          </p:cNvPr>
          <p:cNvSpPr/>
          <p:nvPr/>
        </p:nvSpPr>
        <p:spPr>
          <a:xfrm>
            <a:off x="2695587" y="1885950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Heating mat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DAA4DD3-D415-F244-9AF3-30D38B76A5F4}"/>
              </a:ext>
            </a:extLst>
          </p:cNvPr>
          <p:cNvGrpSpPr/>
          <p:nvPr/>
        </p:nvGrpSpPr>
        <p:grpSpPr>
          <a:xfrm>
            <a:off x="2057400" y="4769883"/>
            <a:ext cx="2637375" cy="905589"/>
            <a:chOff x="2057400" y="4769883"/>
            <a:chExt cx="2637375" cy="905589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AB2F796-BC64-3043-BD99-41B5633C50AB}"/>
                </a:ext>
              </a:extLst>
            </p:cNvPr>
            <p:cNvCxnSpPr/>
            <p:nvPr/>
          </p:nvCxnSpPr>
          <p:spPr>
            <a:xfrm>
              <a:off x="3848100" y="5103972"/>
              <a:ext cx="846675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3302CD18-1F23-CE41-8B8A-F3C44D985403}"/>
                </a:ext>
              </a:extLst>
            </p:cNvPr>
            <p:cNvSpPr/>
            <p:nvPr/>
          </p:nvSpPr>
          <p:spPr>
            <a:xfrm>
              <a:off x="2057400" y="4769883"/>
              <a:ext cx="1790700" cy="905589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CD0B1FE-3B2E-9141-BF03-51AA1A882776}"/>
              </a:ext>
            </a:extLst>
          </p:cNvPr>
          <p:cNvGrpSpPr/>
          <p:nvPr/>
        </p:nvGrpSpPr>
        <p:grpSpPr>
          <a:xfrm rot="10800000">
            <a:off x="7450673" y="1461730"/>
            <a:ext cx="2637375" cy="928249"/>
            <a:chOff x="2057400" y="4857416"/>
            <a:chExt cx="2637375" cy="64431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78A255F-934F-A844-B4CB-81638D77AFD5}"/>
                </a:ext>
              </a:extLst>
            </p:cNvPr>
            <p:cNvCxnSpPr/>
            <p:nvPr/>
          </p:nvCxnSpPr>
          <p:spPr>
            <a:xfrm>
              <a:off x="3848100" y="5103972"/>
              <a:ext cx="846675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A4779AFD-B707-B54D-88E9-D673001D2EE5}"/>
                </a:ext>
              </a:extLst>
            </p:cNvPr>
            <p:cNvSpPr/>
            <p:nvPr/>
          </p:nvSpPr>
          <p:spPr>
            <a:xfrm>
              <a:off x="2057400" y="4857416"/>
              <a:ext cx="1790700" cy="644317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21680E7-D003-924B-AF41-FDB1E117AB36}"/>
              </a:ext>
            </a:extLst>
          </p:cNvPr>
          <p:cNvGrpSpPr/>
          <p:nvPr/>
        </p:nvGrpSpPr>
        <p:grpSpPr>
          <a:xfrm rot="10800000">
            <a:off x="7451776" y="2756936"/>
            <a:ext cx="2637375" cy="2166773"/>
            <a:chOff x="2057400" y="3354351"/>
            <a:chExt cx="2637375" cy="2321122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8C8D64-6F3F-934E-826E-AC51F51488B9}"/>
                </a:ext>
              </a:extLst>
            </p:cNvPr>
            <p:cNvCxnSpPr/>
            <p:nvPr/>
          </p:nvCxnSpPr>
          <p:spPr>
            <a:xfrm>
              <a:off x="3848100" y="5103972"/>
              <a:ext cx="846675" cy="0"/>
            </a:xfrm>
            <a:prstGeom prst="line">
              <a:avLst/>
            </a:prstGeom>
            <a:ln w="19050">
              <a:solidFill>
                <a:schemeClr val="accent3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1F052F2A-95A4-4048-93F5-11846FC8D138}"/>
                </a:ext>
              </a:extLst>
            </p:cNvPr>
            <p:cNvSpPr/>
            <p:nvPr/>
          </p:nvSpPr>
          <p:spPr>
            <a:xfrm>
              <a:off x="2057400" y="3354351"/>
              <a:ext cx="1790700" cy="2321122"/>
            </a:xfrm>
            <a:prstGeom prst="roundRect">
              <a:avLst/>
            </a:prstGeom>
            <a:noFill/>
            <a:ln w="19050">
              <a:solidFill>
                <a:schemeClr val="accent3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3E49D9F-53EB-EC43-AD27-0D29705AEC8A}"/>
              </a:ext>
            </a:extLst>
          </p:cNvPr>
          <p:cNvGrpSpPr/>
          <p:nvPr/>
        </p:nvGrpSpPr>
        <p:grpSpPr>
          <a:xfrm rot="10800000">
            <a:off x="7450675" y="5119136"/>
            <a:ext cx="2637375" cy="905589"/>
            <a:chOff x="2057400" y="4769883"/>
            <a:chExt cx="2637375" cy="905589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559FD34-D9AC-7749-884F-B3D4FEBD4A37}"/>
                </a:ext>
              </a:extLst>
            </p:cNvPr>
            <p:cNvCxnSpPr/>
            <p:nvPr/>
          </p:nvCxnSpPr>
          <p:spPr>
            <a:xfrm>
              <a:off x="3848100" y="5103972"/>
              <a:ext cx="846675" cy="0"/>
            </a:xfrm>
            <a:prstGeom prst="line">
              <a:avLst/>
            </a:prstGeom>
            <a:ln w="19050">
              <a:solidFill>
                <a:schemeClr val="accent4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98D31380-D2E5-6845-A40A-B3D292D1FF03}"/>
                </a:ext>
              </a:extLst>
            </p:cNvPr>
            <p:cNvSpPr/>
            <p:nvPr/>
          </p:nvSpPr>
          <p:spPr>
            <a:xfrm>
              <a:off x="2057400" y="4769883"/>
              <a:ext cx="1790700" cy="905589"/>
            </a:xfrm>
            <a:prstGeom prst="roundRect">
              <a:avLst/>
            </a:prstGeom>
            <a:noFill/>
            <a:ln w="19050">
              <a:solidFill>
                <a:schemeClr val="accent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DA002DAD-0C9D-E943-96CE-DEC6563FDD24}"/>
              </a:ext>
            </a:extLst>
          </p:cNvPr>
          <p:cNvSpPr txBox="1"/>
          <p:nvPr/>
        </p:nvSpPr>
        <p:spPr>
          <a:xfrm>
            <a:off x="7538493" y="1581789"/>
            <a:ext cx="729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5V</a:t>
            </a:r>
          </a:p>
          <a:p>
            <a:r>
              <a:rPr lang="en-US" sz="1000" dirty="0"/>
              <a:t>~500mA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335E294-CBA9-B34E-B860-3A611E5BD7C7}"/>
              </a:ext>
            </a:extLst>
          </p:cNvPr>
          <p:cNvSpPr txBox="1"/>
          <p:nvPr/>
        </p:nvSpPr>
        <p:spPr>
          <a:xfrm>
            <a:off x="7648630" y="2865341"/>
            <a:ext cx="663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3.3V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B207EDC-5265-604B-A474-B08DAEB7D4EA}"/>
              </a:ext>
            </a:extLst>
          </p:cNvPr>
          <p:cNvSpPr txBox="1"/>
          <p:nvPr/>
        </p:nvSpPr>
        <p:spPr>
          <a:xfrm>
            <a:off x="7644574" y="5367695"/>
            <a:ext cx="707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1.8V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34AE35B9-6688-0746-8DAD-963CE8DEFC10}"/>
              </a:ext>
            </a:extLst>
          </p:cNvPr>
          <p:cNvSpPr/>
          <p:nvPr/>
        </p:nvSpPr>
        <p:spPr>
          <a:xfrm>
            <a:off x="8518577" y="4305299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Thermistor </a:t>
            </a:r>
            <a:r>
              <a:rPr lang="en-US" sz="1200" dirty="0"/>
              <a:t>(~2mA)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1C1D186B-734C-194A-9599-8298EA2AD53F}"/>
              </a:ext>
            </a:extLst>
          </p:cNvPr>
          <p:cNvSpPr/>
          <p:nvPr/>
        </p:nvSpPr>
        <p:spPr>
          <a:xfrm>
            <a:off x="8436912" y="1638300"/>
            <a:ext cx="1447800" cy="4953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Transistor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A002DAD-0C9D-E943-96CE-DEC6563FDD24}"/>
              </a:ext>
            </a:extLst>
          </p:cNvPr>
          <p:cNvSpPr txBox="1"/>
          <p:nvPr/>
        </p:nvSpPr>
        <p:spPr>
          <a:xfrm>
            <a:off x="3918579" y="4605635"/>
            <a:ext cx="729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5V</a:t>
            </a:r>
          </a:p>
          <a:p>
            <a:r>
              <a:rPr lang="en-US" sz="1000" dirty="0"/>
              <a:t>~500mA</a:t>
            </a:r>
          </a:p>
        </p:txBody>
      </p:sp>
      <p:sp>
        <p:nvSpPr>
          <p:cNvPr id="47" name="Rectangle: Rounded Corners 19">
            <a:extLst>
              <a:ext uri="{FF2B5EF4-FFF2-40B4-BE49-F238E27FC236}">
                <a16:creationId xmlns:a16="http://schemas.microsoft.com/office/drawing/2014/main" id="{558402CA-B807-F140-9F73-4418E930B7F2}"/>
              </a:ext>
            </a:extLst>
          </p:cNvPr>
          <p:cNvSpPr/>
          <p:nvPr/>
        </p:nvSpPr>
        <p:spPr>
          <a:xfrm>
            <a:off x="910178" y="1459527"/>
            <a:ext cx="1305996" cy="1405814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b="1" dirty="0"/>
          </a:p>
          <a:p>
            <a:pPr algn="ctr"/>
            <a:r>
              <a:rPr lang="en-US" b="1" dirty="0"/>
              <a:t>12V Battery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CABD8D0-3379-814F-B401-3F7B34E55B48}"/>
              </a:ext>
            </a:extLst>
          </p:cNvPr>
          <p:cNvGrpSpPr/>
          <p:nvPr/>
        </p:nvGrpSpPr>
        <p:grpSpPr>
          <a:xfrm rot="10800000">
            <a:off x="2228873" y="1602085"/>
            <a:ext cx="2169594" cy="928249"/>
            <a:chOff x="2525180" y="4811194"/>
            <a:chExt cx="2169594" cy="644317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3F4921A-E194-CA4C-BCE2-5272AA3E6734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4328578" y="5103972"/>
              <a:ext cx="366196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AEF8BBE8-C15E-B446-ABCC-7C88D9B98D3E}"/>
                </a:ext>
              </a:extLst>
            </p:cNvPr>
            <p:cNvSpPr/>
            <p:nvPr/>
          </p:nvSpPr>
          <p:spPr>
            <a:xfrm>
              <a:off x="2525180" y="4811194"/>
              <a:ext cx="1790700" cy="644317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18AB56B-FD52-124F-BC7F-7E3963535BCD}"/>
              </a:ext>
            </a:extLst>
          </p:cNvPr>
          <p:cNvCxnSpPr>
            <a:cxnSpLocks/>
          </p:cNvCxnSpPr>
          <p:nvPr/>
        </p:nvCxnSpPr>
        <p:spPr>
          <a:xfrm>
            <a:off x="1524000" y="2882903"/>
            <a:ext cx="0" cy="712232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Rectangle: Rounded Corners 19">
            <a:extLst>
              <a:ext uri="{FF2B5EF4-FFF2-40B4-BE49-F238E27FC236}">
                <a16:creationId xmlns:a16="http://schemas.microsoft.com/office/drawing/2014/main" id="{3017E77E-606E-BB47-B418-0E1F79C5881F}"/>
              </a:ext>
            </a:extLst>
          </p:cNvPr>
          <p:cNvSpPr/>
          <p:nvPr/>
        </p:nvSpPr>
        <p:spPr>
          <a:xfrm>
            <a:off x="922876" y="3492132"/>
            <a:ext cx="1439323" cy="813167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b="1" dirty="0"/>
              <a:t>12V to 5V Converter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EC45748-E034-654A-8E87-E9CABFB00D9F}"/>
              </a:ext>
            </a:extLst>
          </p:cNvPr>
          <p:cNvCxnSpPr>
            <a:cxnSpLocks/>
          </p:cNvCxnSpPr>
          <p:nvPr/>
        </p:nvCxnSpPr>
        <p:spPr>
          <a:xfrm>
            <a:off x="1526345" y="4355068"/>
            <a:ext cx="0" cy="978932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814CBB-658A-0B4A-AF8F-88FF1A88E2A1}"/>
              </a:ext>
            </a:extLst>
          </p:cNvPr>
          <p:cNvCxnSpPr>
            <a:cxnSpLocks/>
          </p:cNvCxnSpPr>
          <p:nvPr/>
        </p:nvCxnSpPr>
        <p:spPr>
          <a:xfrm flipV="1">
            <a:off x="1524000" y="5334000"/>
            <a:ext cx="533400" cy="1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&amp; Dimensions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3920624"/>
              </p:ext>
            </p:extLst>
          </p:nvPr>
        </p:nvGraphicFramePr>
        <p:xfrm>
          <a:off x="609600" y="1295400"/>
          <a:ext cx="8686800" cy="48209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929180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2557220">
                  <a:extLst>
                    <a:ext uri="{9D8B030D-6E8A-4147-A177-3AD203B41FA5}">
                      <a16:colId xmlns:a16="http://schemas.microsoft.com/office/drawing/2014/main" val="1528492394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Manufacturer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Dimensions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Electric Heating 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Adafruit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10cm x 5cm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Thermistor (DS18B20)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Adafruit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91cm long, 0.4cm diameter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12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Red 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0.5cm diameter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Green 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Generic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0.5cm diameter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Blue 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Generic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0.5cm diameter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3018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Potentiometer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Benteng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0.4cm x 0.9cm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1664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Hex Display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Adafruit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2.7cm x 5cm x 0.4mm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684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0.6cm x 0.2cm diameter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PocketBeagle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/>
                        <a:t>BeagleBone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5.6cm x 3.5cm x 0.5cm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489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Resistors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0.6cm x 0.2cm diameter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Transistor (TIP32C)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STMicrolectronics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590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12V to 5V Converter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Adafruit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1.9cm x 3.2cm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0392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A7D98-663E-1B47-B4B8-DE382974F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Diagram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B5CCDB-7936-4244-8D2C-CF675223BB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45" t="12222" r="6110" b="4815"/>
          <a:stretch/>
        </p:blipFill>
        <p:spPr>
          <a:xfrm>
            <a:off x="2362200" y="1371600"/>
            <a:ext cx="6743700" cy="469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82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25371</TotalTime>
  <Words>303</Words>
  <Application>Microsoft Macintosh PowerPoint</Application>
  <PresentationFormat>Widescreen</PresentationFormat>
  <Paragraphs>106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Diamond Grid 16x9</vt:lpstr>
      <vt:lpstr>ENGI 301  Perfect Coffee Project (PCB)</vt:lpstr>
      <vt:lpstr>Background Information</vt:lpstr>
      <vt:lpstr>Functional Block Diagram Option</vt:lpstr>
      <vt:lpstr>System Block Diagram</vt:lpstr>
      <vt:lpstr>Power Block Diagram</vt:lpstr>
      <vt:lpstr>Components &amp; Dimensions</vt:lpstr>
      <vt:lpstr>Component Diagram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Alvaro Castillo</cp:lastModifiedBy>
  <cp:revision>425</cp:revision>
  <dcterms:created xsi:type="dcterms:W3CDTF">2018-01-09T20:24:50Z</dcterms:created>
  <dcterms:modified xsi:type="dcterms:W3CDTF">2018-11-19T00:57:43Z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